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8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5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73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35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6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2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403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5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5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61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CBD05-D5C4-4ABC-A16F-E57980FB4E1F}" type="datetimeFigureOut">
              <a:rPr lang="en-US" smtClean="0"/>
              <a:t>3/7/2015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CEC8-4691-4C30-9A02-46F2AF710F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0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lmering.wordpress.com/2011/09/26/basic-cw-operating-procedures/" TargetMode="External"/><Relationship Id="rId2" Type="http://schemas.openxmlformats.org/officeDocument/2006/relationships/hyperlink" Target="http://www.felge.us/BeginGuideCW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rrl.org/making-your-first-contact" TargetMode="External"/><Relationship Id="rId4" Type="http://schemas.openxmlformats.org/officeDocument/2006/relationships/hyperlink" Target="http://www.radioqth.net/cwmanua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Conducting A QSO - Phone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5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QSO – Phone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 Number 1 </a:t>
            </a:r>
          </a:p>
          <a:p>
            <a:pPr lvl="1"/>
            <a:r>
              <a:rPr lang="en-US" dirty="0" smtClean="0"/>
              <a:t>Listen</a:t>
            </a:r>
          </a:p>
          <a:p>
            <a:pPr lvl="1"/>
            <a:r>
              <a:rPr lang="en-US" dirty="0" smtClean="0"/>
              <a:t>Listen</a:t>
            </a:r>
          </a:p>
          <a:p>
            <a:pPr lvl="1"/>
            <a:r>
              <a:rPr lang="en-US" dirty="0" smtClean="0"/>
              <a:t>Listen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862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QSO – Phone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methods to make a contact</a:t>
            </a:r>
          </a:p>
          <a:p>
            <a:pPr lvl="1"/>
            <a:r>
              <a:rPr lang="en-US" dirty="0" smtClean="0"/>
              <a:t>Call CQ</a:t>
            </a:r>
          </a:p>
          <a:p>
            <a:pPr lvl="1"/>
            <a:r>
              <a:rPr lang="en-US" dirty="0" smtClean="0"/>
              <a:t>Answer a CQ or QRZ</a:t>
            </a:r>
          </a:p>
          <a:p>
            <a:pPr lvl="1"/>
            <a:r>
              <a:rPr lang="en-US" dirty="0" smtClean="0"/>
              <a:t>Joining a QSO in progress – Break in  </a:t>
            </a:r>
          </a:p>
          <a:p>
            <a:pPr lvl="1"/>
            <a:r>
              <a:rPr lang="en-US" dirty="0" smtClean="0"/>
              <a:t>Tail 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9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QSO – Phone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Calling CQ</a:t>
            </a:r>
          </a:p>
          <a:p>
            <a:pPr lvl="1"/>
            <a:r>
              <a:rPr lang="en-US" dirty="0" smtClean="0"/>
              <a:t>Listen for an open frequency</a:t>
            </a:r>
          </a:p>
          <a:p>
            <a:pPr lvl="2"/>
            <a:r>
              <a:rPr lang="en-US" dirty="0" smtClean="0"/>
              <a:t>Minimum of 3 KHz away from a signal</a:t>
            </a:r>
          </a:p>
          <a:p>
            <a:pPr lvl="2"/>
            <a:r>
              <a:rPr lang="en-US" dirty="0" smtClean="0"/>
              <a:t>After tuning the transmitter, ask if frequency is in use</a:t>
            </a:r>
          </a:p>
          <a:p>
            <a:pPr lvl="2"/>
            <a:r>
              <a:rPr lang="en-US" dirty="0" smtClean="0"/>
              <a:t>If no one responds, call CQ</a:t>
            </a:r>
          </a:p>
          <a:p>
            <a:pPr lvl="2"/>
            <a:r>
              <a:rPr lang="en-US" dirty="0" smtClean="0"/>
              <a:t>Keep it short</a:t>
            </a:r>
          </a:p>
          <a:p>
            <a:pPr lvl="3"/>
            <a:r>
              <a:rPr lang="en-US" dirty="0" smtClean="0"/>
              <a:t>“CQ CQ calling CQ this is W4XYZ, Whiskey-Four- Xray-Yankee-Zulu”</a:t>
            </a:r>
          </a:p>
          <a:p>
            <a:pPr lvl="3"/>
            <a:r>
              <a:rPr lang="en-US" dirty="0" smtClean="0"/>
              <a:t>Learn phonetics (see last slide)</a:t>
            </a:r>
          </a:p>
          <a:p>
            <a:pPr lvl="3"/>
            <a:r>
              <a:rPr lang="en-US" dirty="0" smtClean="0"/>
              <a:t>Repeat once – wait for a response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5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QSO – Phone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response, call back</a:t>
            </a:r>
          </a:p>
          <a:p>
            <a:pPr lvl="1"/>
            <a:r>
              <a:rPr lang="en-US" dirty="0" smtClean="0"/>
              <a:t>“K8ABC, Kilo-Four-Alpha-Bravo-Charlie this is W4XYZ”</a:t>
            </a:r>
          </a:p>
          <a:p>
            <a:pPr lvl="1"/>
            <a:r>
              <a:rPr lang="en-US" dirty="0" smtClean="0"/>
              <a:t>Next the essentials</a:t>
            </a:r>
          </a:p>
          <a:p>
            <a:pPr lvl="2"/>
            <a:r>
              <a:rPr lang="en-US" dirty="0" smtClean="0"/>
              <a:t>Thanks for the call back</a:t>
            </a:r>
          </a:p>
          <a:p>
            <a:pPr lvl="3"/>
            <a:r>
              <a:rPr lang="en-US" dirty="0" smtClean="0"/>
              <a:t>Signal report: 5-9, 5-8, 5-7, etc.</a:t>
            </a:r>
          </a:p>
          <a:p>
            <a:pPr lvl="3"/>
            <a:r>
              <a:rPr lang="en-US" dirty="0" smtClean="0"/>
              <a:t>Name is John – Juliet-Oscar-Hotel-November</a:t>
            </a:r>
          </a:p>
          <a:p>
            <a:pPr lvl="3"/>
            <a:r>
              <a:rPr lang="en-US" dirty="0" smtClean="0"/>
              <a:t>QTH is Bluffton, SC</a:t>
            </a:r>
          </a:p>
          <a:p>
            <a:pPr lvl="2"/>
            <a:r>
              <a:rPr lang="en-US" dirty="0" smtClean="0"/>
              <a:t>Back to you</a:t>
            </a:r>
          </a:p>
          <a:p>
            <a:pPr lvl="3"/>
            <a:r>
              <a:rPr lang="en-US" dirty="0" smtClean="0"/>
              <a:t>K8ABC this is W4XYZ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3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QSO – Phone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Next Round</a:t>
            </a:r>
          </a:p>
          <a:p>
            <a:pPr lvl="1"/>
            <a:r>
              <a:rPr lang="en-US" dirty="0" smtClean="0"/>
              <a:t>Exchange call signs</a:t>
            </a:r>
          </a:p>
          <a:p>
            <a:pPr lvl="2"/>
            <a:r>
              <a:rPr lang="en-US" dirty="0" smtClean="0"/>
              <a:t>Describe station and antenna</a:t>
            </a:r>
          </a:p>
          <a:p>
            <a:pPr lvl="3"/>
            <a:r>
              <a:rPr lang="en-US" dirty="0" smtClean="0"/>
              <a:t>“I am using a Kenwood TS-480 running 100 watts to a dipole up about 40 feet”</a:t>
            </a:r>
          </a:p>
          <a:p>
            <a:pPr lvl="2"/>
            <a:r>
              <a:rPr lang="en-US" dirty="0" smtClean="0"/>
              <a:t>Now you are ready for general discussion</a:t>
            </a:r>
          </a:p>
          <a:p>
            <a:pPr lvl="2"/>
            <a:r>
              <a:rPr lang="en-US" dirty="0" smtClean="0"/>
              <a:t>Items you can talk about</a:t>
            </a:r>
          </a:p>
          <a:p>
            <a:pPr lvl="3"/>
            <a:r>
              <a:rPr lang="en-US" dirty="0" smtClean="0"/>
              <a:t>Use the other ham’s name at least once on each transmission</a:t>
            </a:r>
          </a:p>
          <a:p>
            <a:pPr lvl="3"/>
            <a:r>
              <a:rPr lang="en-US" dirty="0" smtClean="0"/>
              <a:t>Talk about being a new ham</a:t>
            </a:r>
          </a:p>
          <a:p>
            <a:pPr lvl="3"/>
            <a:r>
              <a:rPr lang="en-US" dirty="0" smtClean="0"/>
              <a:t>Ask how long he has been a ham</a:t>
            </a:r>
          </a:p>
          <a:p>
            <a:pPr lvl="3"/>
            <a:r>
              <a:rPr lang="en-US" dirty="0" smtClean="0"/>
              <a:t>Ask for any advice he can give you</a:t>
            </a:r>
          </a:p>
          <a:p>
            <a:pPr marL="1828800" lvl="4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79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A QSO – Phone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dirty="0" smtClean="0"/>
              <a:t>Ask questions about his location</a:t>
            </a:r>
          </a:p>
          <a:p>
            <a:pPr lvl="3"/>
            <a:r>
              <a:rPr lang="en-US" dirty="0" smtClean="0"/>
              <a:t>Professional background</a:t>
            </a:r>
          </a:p>
          <a:p>
            <a:pPr lvl="3"/>
            <a:r>
              <a:rPr lang="en-US" dirty="0" smtClean="0"/>
              <a:t>Other hobbies you or he may have</a:t>
            </a:r>
          </a:p>
          <a:p>
            <a:r>
              <a:rPr lang="en-US" dirty="0" smtClean="0"/>
              <a:t>Answering a CQ or QRZ</a:t>
            </a:r>
          </a:p>
          <a:p>
            <a:pPr lvl="1"/>
            <a:r>
              <a:rPr lang="en-US" dirty="0" smtClean="0"/>
              <a:t>Same procedure as calling CQ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Joining a QSO in progress – Break in  </a:t>
            </a:r>
          </a:p>
          <a:p>
            <a:pPr lvl="1"/>
            <a:r>
              <a:rPr lang="en-US" dirty="0" smtClean="0"/>
              <a:t>When listening to two or more hams in a discussion</a:t>
            </a:r>
          </a:p>
          <a:p>
            <a:pPr lvl="2"/>
            <a:r>
              <a:rPr lang="en-US" dirty="0" smtClean="0"/>
              <a:t>Announce your call sign once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10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A QSO – Phone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lnSpcReduction="10000"/>
          </a:bodyPr>
          <a:lstStyle/>
          <a:p>
            <a:pPr lvl="2"/>
            <a:r>
              <a:rPr lang="en-US" dirty="0" smtClean="0"/>
              <a:t>When one of the hams acknowledges you</a:t>
            </a:r>
          </a:p>
          <a:p>
            <a:pPr lvl="3"/>
            <a:r>
              <a:rPr lang="en-US" dirty="0" smtClean="0"/>
              <a:t>Announce your call sign again with phonetics and your name</a:t>
            </a:r>
          </a:p>
          <a:p>
            <a:pPr lvl="3"/>
            <a:r>
              <a:rPr lang="en-US" dirty="0" smtClean="0"/>
              <a:t>Tell them you put up a new antenna and you would like a signal report</a:t>
            </a:r>
          </a:p>
          <a:p>
            <a:pPr lvl="3"/>
            <a:r>
              <a:rPr lang="en-US" dirty="0"/>
              <a:t>Ask if you can join in</a:t>
            </a:r>
          </a:p>
          <a:p>
            <a:pPr lvl="3"/>
            <a:r>
              <a:rPr lang="en-US" dirty="0" smtClean="0"/>
              <a:t>Most hams are happy to have another person in the group</a:t>
            </a:r>
          </a:p>
          <a:p>
            <a:pPr lvl="2"/>
            <a:r>
              <a:rPr lang="en-US" dirty="0" smtClean="0"/>
              <a:t>Go through the same disclosures as before</a:t>
            </a:r>
          </a:p>
          <a:p>
            <a:r>
              <a:rPr lang="en-US" sz="2600" dirty="0" smtClean="0"/>
              <a:t>Tail ending</a:t>
            </a:r>
          </a:p>
          <a:p>
            <a:pPr lvl="1"/>
            <a:r>
              <a:rPr lang="en-US" sz="2200" dirty="0" smtClean="0"/>
              <a:t>Wait until the QSO you are listening to is over</a:t>
            </a:r>
          </a:p>
          <a:p>
            <a:pPr lvl="1"/>
            <a:r>
              <a:rPr lang="en-US" sz="2200" dirty="0" smtClean="0"/>
              <a:t>Call the station you wish to talk to</a:t>
            </a:r>
          </a:p>
          <a:p>
            <a:pPr lvl="2"/>
            <a:r>
              <a:rPr lang="en-US" sz="2000" dirty="0" smtClean="0"/>
              <a:t>This works about half the time</a:t>
            </a:r>
          </a:p>
          <a:p>
            <a:pPr lvl="2"/>
            <a:r>
              <a:rPr lang="en-US" sz="2000" dirty="0" smtClean="0"/>
              <a:t>Each station may sign off or change frequency before you complete the call</a:t>
            </a:r>
          </a:p>
          <a:p>
            <a:pPr lvl="2"/>
            <a:r>
              <a:rPr lang="en-US" sz="2000" dirty="0"/>
              <a:t>Go through the same disclosures as before</a:t>
            </a:r>
          </a:p>
          <a:p>
            <a:pPr lvl="2"/>
            <a:endParaRPr lang="en-US" sz="2000" dirty="0" smtClean="0"/>
          </a:p>
          <a:p>
            <a:pPr lvl="2"/>
            <a:endParaRPr lang="en-US" sz="2000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109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A QSO – Phone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</a:t>
            </a:r>
            <a:r>
              <a:rPr lang="en-US" dirty="0"/>
              <a:t>Sites for </a:t>
            </a:r>
            <a:r>
              <a:rPr lang="en-US" dirty="0" smtClean="0"/>
              <a:t>operating</a:t>
            </a:r>
            <a:endParaRPr lang="en-US" dirty="0"/>
          </a:p>
          <a:p>
            <a:pPr lvl="1"/>
            <a:r>
              <a:rPr lang="en-US" sz="2000" dirty="0">
                <a:hlinkClick r:id="rId2"/>
              </a:rPr>
              <a:t>http://www.felge.us/BeginGuideCW.htm</a:t>
            </a:r>
            <a:endParaRPr lang="en-US" sz="2000" dirty="0"/>
          </a:p>
          <a:p>
            <a:pPr lvl="1"/>
            <a:r>
              <a:rPr lang="en-US" sz="2000" dirty="0">
                <a:hlinkClick r:id="rId3"/>
              </a:rPr>
              <a:t>https://elmering.wordpress.com/2011/09/26/basic-cw-operating-procedures/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http://www.radioqth.net/cwmanual</a:t>
            </a:r>
            <a:endParaRPr lang="en-US" sz="2000" dirty="0"/>
          </a:p>
          <a:p>
            <a:pPr lvl="1"/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www.arrl.org/making-your-first-contact</a:t>
            </a:r>
            <a:endParaRPr lang="en-US" sz="2000" dirty="0" smtClean="0"/>
          </a:p>
          <a:p>
            <a:pPr marL="2743200" lvl="6" indent="0">
              <a:buNone/>
            </a:pPr>
            <a:r>
              <a:rPr lang="en-US" sz="5400" dirty="0" smtClean="0"/>
              <a:t>Have Fun!</a:t>
            </a:r>
            <a:endParaRPr lang="en-US" sz="5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617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A QSO – Phone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Phonetics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551205"/>
              </p:ext>
            </p:extLst>
          </p:nvPr>
        </p:nvGraphicFramePr>
        <p:xfrm>
          <a:off x="685800" y="2209800"/>
          <a:ext cx="7833398" cy="4525963"/>
        </p:xfrm>
        <a:graphic>
          <a:graphicData uri="http://schemas.openxmlformats.org/drawingml/2006/table">
            <a:tbl>
              <a:tblPr/>
              <a:tblGrid>
                <a:gridCol w="3916699"/>
                <a:gridCol w="3916699"/>
              </a:tblGrid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A - Alpha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N - November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B - Bravo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O - Oscar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C - Charlie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P - Papa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D - Delta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Q - Quebec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E - Echo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R - Romeo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F - Foxtrot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S - Sierra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G - Golf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T - Tango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H - Hotel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U - Uniform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I - India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V - Victor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J - Juliet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W - Whiskey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K - Kilo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X - Xray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L - Lima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Y - Yankee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151">
                <a:tc>
                  <a:txBody>
                    <a:bodyPr/>
                    <a:lstStyle/>
                    <a:p>
                      <a:r>
                        <a:rPr lang="en-US" sz="1700"/>
                        <a:t>M - Mike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Z - Zulu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648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On-screen Show (4:3)</PresentationFormat>
  <Paragraphs>111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Conducting A QSO - Phone</vt:lpstr>
      <vt:lpstr>Conducting A QSO – Phone (cont.)</vt:lpstr>
      <vt:lpstr>Conducting A QSO – Phone (cont.)</vt:lpstr>
      <vt:lpstr>Conducting A QSO – Phone (cont.)</vt:lpstr>
      <vt:lpstr>Conducting A QSO – Phone (cont.)</vt:lpstr>
      <vt:lpstr>Conducting A QSO – Phone (cont.)</vt:lpstr>
      <vt:lpstr>Conducting A QSO – Phone (cont.)</vt:lpstr>
      <vt:lpstr>Conducting A QSO – Phone (cont.)</vt:lpstr>
      <vt:lpstr>Conducting A QSO – Phone (cont.)</vt:lpstr>
      <vt:lpstr>Conducting A QSO – Phone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Conducting A QSO - Phone</dc:title>
  <dc:creator>Rick</dc:creator>
  <cp:lastModifiedBy>Rick</cp:lastModifiedBy>
  <cp:revision>18</cp:revision>
  <dcterms:created xsi:type="dcterms:W3CDTF">2015-02-16T13:58:33Z</dcterms:created>
  <dcterms:modified xsi:type="dcterms:W3CDTF">2015-03-07T14:35:36Z</dcterms:modified>
</cp:coreProperties>
</file>